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44C60-9067-AD43-9FC3-07A19E402324}" v="322" dt="2022-04-01T14:48:01.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24" d="100"/>
          <a:sy n="124" d="100"/>
        </p:scale>
        <p:origin x="17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4-01T14:45:55.604" v="334" actId="21"/>
        <pc:sldMkLst>
          <pc:docMk/>
          <pc:sldMk cId="558292674" sldId="561"/>
        </pc:sldMkLst>
        <pc:spChg chg="mod">
          <ac:chgData name="Long Nguyen" userId="f59fb8f3-a021-417a-8bc1-65c8d471c621" providerId="ADAL" clId="{BCA44C60-9067-AD43-9FC3-07A19E402324}" dt="2022-04-01T14:45:55.604" v="334" actId="21"/>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mod">
        <pc:chgData name="Long Nguyen" userId="f59fb8f3-a021-417a-8bc1-65c8d471c621" providerId="ADAL" clId="{BCA44C60-9067-AD43-9FC3-07A19E402324}" dt="2022-04-01T14:44:40.638" v="294"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pChg chg="mod">
          <ac:chgData name="Long Nguyen" userId="f59fb8f3-a021-417a-8bc1-65c8d471c621" providerId="ADAL" clId="{BCA44C60-9067-AD43-9FC3-07A19E402324}" dt="2022-04-01T14:44:40.638" v="294" actId="20577"/>
          <ac:spMkLst>
            <pc:docMk/>
            <pc:sldMk cId="3008892020" sldId="569"/>
            <ac:spMk id="47105" creationId="{741C59B0-DD4C-2549-9269-EB2C2DF6E577}"/>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4-01T14:44:58.228" v="324" actId="20577"/>
        <pc:sldMkLst>
          <pc:docMk/>
          <pc:sldMk cId="4110945301" sldId="574"/>
        </pc:sldMkLst>
        <pc:spChg chg="mod">
          <ac:chgData name="Long Nguyen" userId="f59fb8f3-a021-417a-8bc1-65c8d471c621" providerId="ADAL" clId="{BCA44C60-9067-AD43-9FC3-07A19E402324}" dt="2022-04-01T14:44:58.228" v="324" actId="20577"/>
          <ac:spMkLst>
            <pc:docMk/>
            <pc:sldMk cId="4110945301" sldId="574"/>
            <ac:spMk id="53249" creationId="{156C50AE-1816-7544-8B1D-90768E8FE77C}"/>
          </ac:spMkLst>
        </pc:spChg>
      </pc:sldChg>
      <pc:sldChg chg="modSp mod modAnim">
        <pc:chgData name="Long Nguyen" userId="f59fb8f3-a021-417a-8bc1-65c8d471c621" providerId="ADAL" clId="{BCA44C60-9067-AD43-9FC3-07A19E402324}" dt="2022-04-01T14:48:01.748" v="653" actId="20577"/>
        <pc:sldMkLst>
          <pc:docMk/>
          <pc:sldMk cId="2483610180" sldId="580"/>
        </pc:sldMkLst>
        <pc:spChg chg="mod">
          <ac:chgData name="Long Nguyen" userId="f59fb8f3-a021-417a-8bc1-65c8d471c621" providerId="ADAL" clId="{BCA44C60-9067-AD43-9FC3-07A19E402324}" dt="2022-04-01T14:48:01.748" v="653" actId="20577"/>
          <ac:spMkLst>
            <pc:docMk/>
            <pc:sldMk cId="2483610180" sldId="580"/>
            <ac:spMk id="16386" creationId="{13E0CFFE-50A4-1C4C-9001-CF21878F6693}"/>
          </ac:spMkLst>
        </pc:spChg>
      </pc:sldChg>
      <pc:sldChg chg="modSp mod">
        <pc:chgData name="Long Nguyen" userId="f59fb8f3-a021-417a-8bc1-65c8d471c621" providerId="ADAL" clId="{BCA44C60-9067-AD43-9FC3-07A19E402324}" dt="2022-04-01T14:45:19.896" v="332" actId="20577"/>
        <pc:sldMkLst>
          <pc:docMk/>
          <pc:sldMk cId="830544632" sldId="581"/>
        </pc:sldMkLst>
        <pc:spChg chg="mod">
          <ac:chgData name="Long Nguyen" userId="f59fb8f3-a021-417a-8bc1-65c8d471c621" providerId="ADAL" clId="{BCA44C60-9067-AD43-9FC3-07A19E402324}" dt="2022-04-01T14:45:19.896" v="332"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4-01T14:42:49.265" v="264" actId="20577"/>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spChg chg="mod">
          <ac:chgData name="Long Nguyen" userId="f59fb8f3-a021-417a-8bc1-65c8d471c621" providerId="ADAL" clId="{BCA44C60-9067-AD43-9FC3-07A19E402324}" dt="2022-04-01T14:42:49.265" v="264" actId="20577"/>
          <ac:spMkLst>
            <pc:docMk/>
            <pc:sldMk cId="1535655186" sldId="585"/>
            <ac:spMk id="63489" creationId="{0E7B4791-3A32-1042-A62C-C7EDD1EA9627}"/>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mod">
        <pc:chgData name="Long Nguyen" userId="f59fb8f3-a021-417a-8bc1-65c8d471c621" providerId="ADAL" clId="{BCA44C60-9067-AD43-9FC3-07A19E402324}" dt="2022-04-01T14:44:35.605" v="284"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pChg chg="mod">
          <ac:chgData name="Long Nguyen" userId="f59fb8f3-a021-417a-8bc1-65c8d471c621" providerId="ADAL" clId="{BCA44C60-9067-AD43-9FC3-07A19E402324}" dt="2022-04-01T14:44:35.605" v="284" actId="20577"/>
          <ac:spMkLst>
            <pc:docMk/>
            <pc:sldMk cId="3142613135" sldId="588"/>
            <ac:spMk id="45057" creationId="{19D0F0DD-820D-1247-A6AE-CE798E9BA930}"/>
          </ac:spMkLst>
        </pc:spChg>
      </pc:sldChg>
      <pc:sldChg chg="modSp mod">
        <pc:chgData name="Long Nguyen" userId="f59fb8f3-a021-417a-8bc1-65c8d471c621" providerId="ADAL" clId="{BCA44C60-9067-AD43-9FC3-07A19E402324}" dt="2022-04-01T14:44:46.079" v="304" actId="20577"/>
        <pc:sldMkLst>
          <pc:docMk/>
          <pc:sldMk cId="2428880685" sldId="589"/>
        </pc:sldMkLst>
        <pc:spChg chg="mod">
          <ac:chgData name="Long Nguyen" userId="f59fb8f3-a021-417a-8bc1-65c8d471c621" providerId="ADAL" clId="{BCA44C60-9067-AD43-9FC3-07A19E402324}" dt="2022-04-01T14:44:46.079" v="304" actId="20577"/>
          <ac:spMkLst>
            <pc:docMk/>
            <pc:sldMk cId="2428880685" sldId="589"/>
            <ac:spMk id="49153" creationId="{F54483B9-1658-FE4F-8E2E-F3A29FFD393E}"/>
          </ac:spMkLst>
        </pc:spChg>
      </pc:sldChg>
      <pc:sldChg chg="modSp mod">
        <pc:chgData name="Long Nguyen" userId="f59fb8f3-a021-417a-8bc1-65c8d471c621" providerId="ADAL" clId="{BCA44C60-9067-AD43-9FC3-07A19E402324}" dt="2022-04-01T14:44:52.429" v="314" actId="20577"/>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pChg chg="mod">
          <ac:chgData name="Long Nguyen" userId="f59fb8f3-a021-417a-8bc1-65c8d471c621" providerId="ADAL" clId="{BCA44C60-9067-AD43-9FC3-07A19E402324}" dt="2022-04-01T14:44:52.429" v="314" actId="20577"/>
          <ac:spMkLst>
            <pc:docMk/>
            <pc:sldMk cId="1250769370" sldId="590"/>
            <ac:spMk id="51201" creationId="{34CF5F37-80CE-C64F-905D-26669F2C2011}"/>
          </ac:spMkLst>
        </pc:spChg>
      </pc:sldChg>
      <pc:sldChg chg="modSp mod">
        <pc:chgData name="Long Nguyen" userId="f59fb8f3-a021-417a-8bc1-65c8d471c621" providerId="ADAL" clId="{BCA44C60-9067-AD43-9FC3-07A19E402324}" dt="2022-04-01T14:48:25.487" v="665" actId="20577"/>
        <pc:sldMkLst>
          <pc:docMk/>
          <pc:sldMk cId="3535386674" sldId="593"/>
        </pc:sldMkLst>
        <pc:spChg chg="mod">
          <ac:chgData name="Long Nguyen" userId="f59fb8f3-a021-417a-8bc1-65c8d471c621" providerId="ADAL" clId="{BCA44C60-9067-AD43-9FC3-07A19E402324}" dt="2022-04-01T14:48:25.487" v="665"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4/1/22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4/1/22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4/1/22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4/1/22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4/1/22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4/1/22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4/1/22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4/1/22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4/1/22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r>
              <a:rPr lang="en-US" altLang="en-US">
                <a:latin typeface="Tahoma" panose="020B0604030504040204" pitchFamily="34" charset="0"/>
                <a:ea typeface="ＭＳ Ｐゴシック" panose="020B0600070205080204" pitchFamily="34" charset="-128"/>
              </a:rPr>
              <a:t>(optional)</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7238</TotalTime>
  <Words>3708</Words>
  <Application>Microsoft Macintosh PowerPoint</Application>
  <PresentationFormat>On-screen Show (16:10)</PresentationFormat>
  <Paragraphs>571</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Work(optional)</vt:lpstr>
      <vt:lpstr>How HTTPS Work(optional)</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2022-04-01T14:48:32Z</dcterms:modified>
</cp:coreProperties>
</file>